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handoutMasterIdLst>
    <p:handoutMasterId r:id="rId10"/>
  </p:handoutMasterIdLst>
  <p:sldIdLst>
    <p:sldId id="258" r:id="rId2"/>
    <p:sldId id="259" r:id="rId3"/>
    <p:sldId id="260" r:id="rId4"/>
    <p:sldId id="265" r:id="rId5"/>
    <p:sldId id="266" r:id="rId6"/>
    <p:sldId id="267" r:id="rId7"/>
    <p:sldId id="268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366" autoAdjust="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CB9F3-31BB-4A60-AA39-1F041AD1B120}" type="datetimeFigureOut">
              <a:rPr lang="en-GB" smtClean="0"/>
              <a:pPr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C9A0-4003-42E4-9089-87BFFBEEDC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E1A36F-14F9-499B-A468-55AFD7011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E50A-E82F-4355-A78F-364D6A1CA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01BF-EEBA-49FD-8CD6-7BFF97419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A747-7308-453B-AC4A-9495870CE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81D1D9-F687-4B91-ADF5-9A2F1E79A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8E05A-605C-4439-ACD4-70F3993BD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E8A2-D43E-4E8D-ABE2-9116F073CA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4144-1077-4DFB-A295-ED3F29416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2F07-28BF-4406-987F-59FE02126D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DEAC5-CA23-4E35-B221-684D7F308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FBD97E-BFD0-41D8-9A3B-6FD4EFEEF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A7229B-0574-4B6D-989F-4FAAC1FE0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084763"/>
            <a:ext cx="8964612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Romans 3:21 - 22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Trained in righteousness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Trained </a:t>
            </a:r>
            <a:r>
              <a:rPr lang="en-GB" b="1" smtClean="0">
                <a:solidFill>
                  <a:schemeClr val="tx1"/>
                </a:solidFill>
              </a:rPr>
              <a:t>in righteousness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/>
              <a:t>Moving forward as a Church we need to be people who are:</a:t>
            </a:r>
            <a:endParaRPr lang="en-US" b="1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/>
              <a:t>ision driven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/>
              <a:t>nstructed in the Word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</a:t>
            </a:r>
            <a:r>
              <a:rPr lang="en-US" sz="3600" b="1" dirty="0" smtClean="0"/>
              <a:t>rained in righteousness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/>
              <a:t>dvancing towards eternity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</a:t>
            </a:r>
            <a:r>
              <a:rPr lang="en-US" sz="3600" b="1" dirty="0" smtClean="0"/>
              <a:t>eaving a legacy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Trained in righteousness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196752"/>
            <a:ext cx="8892480" cy="5328592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Context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Paul is writing to Timothy who he has left in Ephesus to pastor the church there</a:t>
            </a:r>
            <a:endParaRPr lang="en-US" sz="800" b="1" dirty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Paul had spent over two years in Ephesus teaching (Acts 19:8 – 10)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Adherence to scripture is necessary for believers </a:t>
            </a:r>
            <a:r>
              <a:rPr lang="en-GB" b="1" dirty="0" smtClean="0">
                <a:solidFill>
                  <a:srgbClr val="000000"/>
                </a:solidFill>
              </a:rPr>
              <a:t>(2 Timothy 3:16 – 17)</a:t>
            </a:r>
            <a:endParaRPr lang="en-GB" b="1" dirty="0" smtClean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Remember that at this point the scriptures would be what we call the Old Testament – we cannot discard it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Much New Testament teaching brings clarity to the Old as interpreted through the person and work of Jesus and the new covenant instituted by Him</a:t>
            </a:r>
          </a:p>
          <a:p>
            <a:endParaRPr lang="en-GB" sz="800" b="1" dirty="0" smtClean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Trained in righteousness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196752"/>
            <a:ext cx="8892480" cy="5328592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What is righteousness?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At heart it is God’s holiness – He alone is perfectly holy</a:t>
            </a:r>
            <a:endParaRPr lang="en-US" sz="800" b="1" dirty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Man was created holy but fell (Genesis 3)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God still requires people to be holy as He is holy (Leviticus 20:7, 1 Peter 1:15, 16)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It is not possible for the natural man to be holy because of our sinful nature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We are given a new nature when we come to God in repentance and faith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We are declared to be righteous, an imputed righteousness</a:t>
            </a:r>
          </a:p>
          <a:p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Trained in righteousness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908720"/>
            <a:ext cx="8892480" cy="5616624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Why do we need to be trained in righteousness?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We have been given new life by God’s grace through faith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We have been declared righteous in the eyes of God (2 Corinthians 5:21)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However, we are not perfectly righteous in our thoughts, words and deeds – hence the need for training</a:t>
            </a:r>
          </a:p>
          <a:p>
            <a:r>
              <a:rPr lang="en-GB" b="1" dirty="0" smtClean="0">
                <a:solidFill>
                  <a:srgbClr val="000000"/>
                </a:solidFill>
              </a:rPr>
              <a:t>As a child needs to be taught to walk, speak, read so we need to be taught how to live lives that are pleasing to God</a:t>
            </a:r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Trained in righteousness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908720"/>
            <a:ext cx="8892480" cy="5616624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Discipleship = training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Jesus taught His disciples both the message and the methods of God’s Kingdom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Through teaching and practical demonstrations He showed them how to represent the Kingdom to the world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The church needs to train each member in the same way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Teach the Word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Put it into practice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The Bible is an eminently practical </a:t>
            </a:r>
            <a:r>
              <a:rPr lang="en-US" b="1" dirty="0" smtClean="0">
                <a:solidFill>
                  <a:srgbClr val="000000"/>
                </a:solidFill>
              </a:rPr>
              <a:t>book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The Holy Spirit’s work of sanctification</a:t>
            </a:r>
            <a:endParaRPr lang="en-US" b="1" dirty="0" smtClean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Trained in righteousness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908720"/>
            <a:ext cx="8892480" cy="5616624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Pleasing God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Jesus was affirmed by the Father (Matthew 3:17) because he only did what He saw His Father doing (John 5:19)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We live to please God, not men (1 Thessalonians 2:4)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God has called us His friends, we live to please our friends (John 15:14)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We seek the applause of One, God in heaven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We seek the “well done good and faithful servant”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Our good works will glorify God (1 Peter 2:12)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Our light shines before men (Matthew 5:16)</a:t>
            </a:r>
          </a:p>
          <a:p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Trained in righteousness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The challenges </a:t>
            </a:r>
            <a:r>
              <a:rPr lang="en-US" sz="3600" b="1" dirty="0">
                <a:solidFill>
                  <a:srgbClr val="000000"/>
                </a:solidFill>
              </a:rPr>
              <a:t>for today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Do we see the need to live righteous lives?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Are we willing to be disciplined by God?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Will we be trained, shaped and led by God’s Word?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When we see the need for changes in our thoughts, attitudes and actions, will we make those changes?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Who are we seeking to please in this life?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301</TotalTime>
  <Words>545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Trained in righteousness</vt:lpstr>
      <vt:lpstr>Trained in righteousness</vt:lpstr>
      <vt:lpstr>Trained in righteousness</vt:lpstr>
      <vt:lpstr>Trained in righteousness</vt:lpstr>
      <vt:lpstr>Trained in righteousness</vt:lpstr>
      <vt:lpstr>Trained in righteousness</vt:lpstr>
      <vt:lpstr>Trained in righteousness</vt:lpstr>
      <vt:lpstr>Trained in righteousness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Trained in righteousness</dc:title>
  <dc:creator>David Chapman</dc:creator>
  <cp:lastModifiedBy>User</cp:lastModifiedBy>
  <cp:revision>51</cp:revision>
  <dcterms:created xsi:type="dcterms:W3CDTF">2006-07-28T15:16:38Z</dcterms:created>
  <dcterms:modified xsi:type="dcterms:W3CDTF">2020-05-11T07:43:58Z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TC011812361033</vt:lpwstr>
  </property>
</Properties>
</file>